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77" r:id="rId3"/>
    <p:sldId id="301" r:id="rId4"/>
    <p:sldId id="303" r:id="rId5"/>
    <p:sldId id="259" r:id="rId6"/>
    <p:sldId id="286" r:id="rId7"/>
    <p:sldId id="287" r:id="rId8"/>
    <p:sldId id="262" r:id="rId9"/>
    <p:sldId id="263" r:id="rId10"/>
    <p:sldId id="264" r:id="rId11"/>
    <p:sldId id="285" r:id="rId12"/>
    <p:sldId id="288" r:id="rId13"/>
    <p:sldId id="265" r:id="rId14"/>
    <p:sldId id="302" r:id="rId15"/>
    <p:sldId id="266" r:id="rId16"/>
    <p:sldId id="257" r:id="rId17"/>
    <p:sldId id="258" r:id="rId18"/>
    <p:sldId id="260" r:id="rId19"/>
    <p:sldId id="261" r:id="rId20"/>
    <p:sldId id="289" r:id="rId21"/>
    <p:sldId id="267" r:id="rId22"/>
    <p:sldId id="268" r:id="rId23"/>
    <p:sldId id="290" r:id="rId24"/>
    <p:sldId id="291" r:id="rId25"/>
    <p:sldId id="292" r:id="rId26"/>
    <p:sldId id="293" r:id="rId27"/>
    <p:sldId id="294" r:id="rId28"/>
    <p:sldId id="269" r:id="rId29"/>
    <p:sldId id="295" r:id="rId30"/>
    <p:sldId id="296" r:id="rId31"/>
    <p:sldId id="297" r:id="rId32"/>
    <p:sldId id="298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8" r:id="rId41"/>
    <p:sldId id="279" r:id="rId42"/>
    <p:sldId id="280" r:id="rId43"/>
    <p:sldId id="281" r:id="rId44"/>
    <p:sldId id="299" r:id="rId45"/>
    <p:sldId id="282" r:id="rId46"/>
    <p:sldId id="283" r:id="rId47"/>
    <p:sldId id="300" r:id="rId48"/>
    <p:sldId id="284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1609"/>
    <a:srgbClr val="361C0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87" autoAdjust="0"/>
  </p:normalViewPr>
  <p:slideViewPr>
    <p:cSldViewPr>
      <p:cViewPr varScale="1">
        <p:scale>
          <a:sx n="91" d="100"/>
          <a:sy n="91" d="100"/>
        </p:scale>
        <p:origin x="157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BDD101-E3F5-4CC5-8493-8F4282E4F3B8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E1A54-2E9B-44E5-B5F4-7DC752A78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757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330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Ice Beast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876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waves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1 Ranged Minion</a:t>
            </a:r>
          </a:p>
          <a:p>
            <a:pPr lvl="1"/>
            <a:r>
              <a:rPr lang="en-US" dirty="0" smtClean="0"/>
              <a:t>1 Fire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425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Player enters in front of an ice trap.</a:t>
            </a:r>
          </a:p>
          <a:p>
            <a:r>
              <a:rPr lang="en-US" dirty="0" smtClean="0"/>
              <a:t>Player must use dash to get across.</a:t>
            </a:r>
          </a:p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2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674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 Lava Traps</a:t>
            </a:r>
          </a:p>
          <a:p>
            <a:r>
              <a:rPr lang="en-US" dirty="0" smtClean="0"/>
              <a:t>10 Melee Minions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7281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8 ice traps along a narrow path way.</a:t>
            </a:r>
          </a:p>
          <a:p>
            <a:r>
              <a:rPr lang="en-US" dirty="0" smtClean="0"/>
              <a:t>3 Ranged Minions off on a separate platform.</a:t>
            </a:r>
          </a:p>
          <a:p>
            <a:r>
              <a:rPr lang="en-US" dirty="0" smtClean="0"/>
              <a:t>Player can advance without killing enemies.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0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498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5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6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2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1 Ice Beast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1918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3 Melee Minions</a:t>
            </a:r>
          </a:p>
          <a:p>
            <a:pPr lvl="1"/>
            <a:r>
              <a:rPr lang="en-US" dirty="0" smtClean="0"/>
              <a:t>3 Explosive Minions</a:t>
            </a:r>
          </a:p>
          <a:p>
            <a:pPr lvl="1"/>
            <a:r>
              <a:rPr lang="en-US" dirty="0" smtClean="0"/>
              <a:t>3 Ranged Minions</a:t>
            </a:r>
          </a:p>
          <a:p>
            <a:pPr lvl="1"/>
            <a:r>
              <a:rPr lang="en-US" dirty="0" smtClean="0"/>
              <a:t>1 Fire Beast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68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minions</a:t>
            </a:r>
          </a:p>
          <a:p>
            <a:pPr lvl="1"/>
            <a:r>
              <a:rPr lang="en-US" dirty="0" smtClean="0"/>
              <a:t>4 Melee Minions</a:t>
            </a:r>
          </a:p>
          <a:p>
            <a:pPr lvl="1"/>
            <a:r>
              <a:rPr lang="en-US" dirty="0" smtClean="0"/>
              <a:t>4 Explosive Minions</a:t>
            </a:r>
          </a:p>
          <a:p>
            <a:pPr lvl="1"/>
            <a:r>
              <a:rPr lang="en-US" dirty="0" smtClean="0"/>
              <a:t>4 Ranged Minions</a:t>
            </a:r>
          </a:p>
          <a:p>
            <a:pPr lvl="1"/>
            <a:r>
              <a:rPr lang="en-US" dirty="0" smtClean="0"/>
              <a:t>2 Fire Beasts</a:t>
            </a:r>
          </a:p>
          <a:p>
            <a:pPr lvl="1"/>
            <a:r>
              <a:rPr lang="en-US" dirty="0" smtClean="0"/>
              <a:t>2 Ice Beasts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60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816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Wizard Enters with his opening dialogue</a:t>
            </a:r>
          </a:p>
          <a:p>
            <a:r>
              <a:rPr lang="en-US" dirty="0" smtClean="0"/>
              <a:t>The sound of traps activating.</a:t>
            </a:r>
          </a:p>
          <a:p>
            <a:r>
              <a:rPr lang="en-US" dirty="0" smtClean="0"/>
              <a:t>Wizard calls forth fire and ice to make the player dodge around.</a:t>
            </a:r>
          </a:p>
          <a:p>
            <a:r>
              <a:rPr lang="en-US" dirty="0" smtClean="0"/>
              <a:t>After some casting he grows tired and must recover, player can now attack him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6741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Wizard opens with his second bit of dialogue.</a:t>
            </a:r>
          </a:p>
          <a:p>
            <a:r>
              <a:rPr lang="en-US" dirty="0" smtClean="0"/>
              <a:t>The sound of a shield rising</a:t>
            </a:r>
          </a:p>
          <a:p>
            <a:r>
              <a:rPr lang="en-US" dirty="0" smtClean="0"/>
              <a:t>His shield must be disabled with his own attacks (3 times).</a:t>
            </a:r>
          </a:p>
          <a:p>
            <a:r>
              <a:rPr lang="en-US" dirty="0" smtClean="0"/>
              <a:t>Player must use the same attack when deflecting.</a:t>
            </a:r>
          </a:p>
          <a:p>
            <a:r>
              <a:rPr lang="en-US" dirty="0" smtClean="0"/>
              <a:t>Using the same attack enhances the attack, using the opposite will destroy it.</a:t>
            </a:r>
          </a:p>
          <a:p>
            <a:r>
              <a:rPr lang="en-US" dirty="0" smtClean="0"/>
              <a:t>After he has recovered causes an area of effect, player can be stunned if too close.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684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sound of something getting bigger</a:t>
            </a:r>
          </a:p>
          <a:p>
            <a:r>
              <a:rPr lang="en-US" dirty="0" smtClean="0"/>
              <a:t>The wizard transforms into a giant.</a:t>
            </a:r>
          </a:p>
          <a:p>
            <a:r>
              <a:rPr lang="en-US" dirty="0" smtClean="0"/>
              <a:t>He slams his fists into the ground.</a:t>
            </a:r>
          </a:p>
          <a:p>
            <a:pPr lvl="1"/>
            <a:r>
              <a:rPr lang="en-US" dirty="0" smtClean="0"/>
              <a:t>Takes a few seconds to lift his hands up</a:t>
            </a:r>
          </a:p>
          <a:p>
            <a:pPr lvl="1"/>
            <a:r>
              <a:rPr lang="en-US" dirty="0" smtClean="0"/>
              <a:t>Left fist is fire.</a:t>
            </a:r>
          </a:p>
          <a:p>
            <a:pPr lvl="1"/>
            <a:r>
              <a:rPr lang="en-US" dirty="0" smtClean="0"/>
              <a:t>Right fist is ice.</a:t>
            </a:r>
          </a:p>
          <a:p>
            <a:pPr lvl="1"/>
            <a:r>
              <a:rPr lang="en-US" dirty="0" smtClean="0"/>
              <a:t>Player must use the opposite element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70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Music begins to play as game starts up.</a:t>
            </a:r>
          </a:p>
          <a:p>
            <a:r>
              <a:rPr lang="en-US" sz="1200" dirty="0" smtClean="0"/>
              <a:t>The camera fades in to the main character standing at the base of the mountain.</a:t>
            </a:r>
          </a:p>
          <a:p>
            <a:r>
              <a:rPr lang="en-US" sz="1200" dirty="0" smtClean="0"/>
              <a:t>The sound of wind is heard followed by the wind blowing in the direction the player needs to go.</a:t>
            </a:r>
          </a:p>
          <a:p>
            <a:r>
              <a:rPr lang="en-US" sz="1200" dirty="0" smtClean="0"/>
              <a:t>The player is given control at this point.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117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sign in the background showing the player how to attack.</a:t>
            </a:r>
          </a:p>
          <a:p>
            <a:r>
              <a:rPr lang="en-US" dirty="0" smtClean="0"/>
              <a:t>3 Melee Minions showing how they attack</a:t>
            </a:r>
          </a:p>
          <a:p>
            <a:r>
              <a:rPr lang="en-US" dirty="0" smtClean="0"/>
              <a:t>A thump sound is heard</a:t>
            </a:r>
          </a:p>
          <a:p>
            <a:r>
              <a:rPr lang="en-US" dirty="0" smtClean="0"/>
              <a:t>The player must defeat all enemies in one area to advance.</a:t>
            </a:r>
          </a:p>
          <a:p>
            <a:r>
              <a:rPr lang="en-US" dirty="0" smtClean="0"/>
              <a:t>Wind advises the player to advance.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90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sign in the background showing the player how to deflect.</a:t>
            </a:r>
          </a:p>
          <a:p>
            <a:r>
              <a:rPr lang="en-US" dirty="0" smtClean="0"/>
              <a:t>Two ranged enemies standing off in the distance attacking</a:t>
            </a:r>
          </a:p>
          <a:p>
            <a:r>
              <a:rPr lang="en-US" dirty="0" smtClean="0"/>
              <a:t>The sound of a spell being cast.</a:t>
            </a:r>
          </a:p>
          <a:p>
            <a:r>
              <a:rPr lang="en-US" dirty="0" smtClean="0"/>
              <a:t>Player must use deflect to defeat them using the correct element based on color.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87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sound of lava erupting.</a:t>
            </a:r>
          </a:p>
          <a:p>
            <a:r>
              <a:rPr lang="en-US" dirty="0" smtClean="0"/>
              <a:t>A sign in the background showing the player how to dash.</a:t>
            </a:r>
          </a:p>
          <a:p>
            <a:r>
              <a:rPr lang="en-US" dirty="0" smtClean="0"/>
              <a:t>An explosive minion walks into the lava causing itself to explode.</a:t>
            </a:r>
          </a:p>
          <a:p>
            <a:r>
              <a:rPr lang="en-US" dirty="0" smtClean="0"/>
              <a:t>Player must use dash to advance.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50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mixed wave of enemies</a:t>
            </a:r>
          </a:p>
          <a:p>
            <a:pPr lvl="1"/>
            <a:r>
              <a:rPr lang="en-US" dirty="0" smtClean="0"/>
              <a:t> 2 Melee Minions</a:t>
            </a:r>
          </a:p>
          <a:p>
            <a:pPr lvl="1"/>
            <a:r>
              <a:rPr lang="en-US" dirty="0" smtClean="0"/>
              <a:t>2 Ranged Minions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76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Ice Beast enters and walks over an ice trap.</a:t>
            </a:r>
          </a:p>
          <a:p>
            <a:r>
              <a:rPr lang="en-US" dirty="0" smtClean="0"/>
              <a:t>The sound of ice cracking.</a:t>
            </a:r>
          </a:p>
          <a:p>
            <a:r>
              <a:rPr lang="en-US" dirty="0" smtClean="0"/>
              <a:t>Three ice spikes come up buffing the Ice Beast.</a:t>
            </a:r>
          </a:p>
          <a:p>
            <a:r>
              <a:rPr lang="en-US" dirty="0" smtClean="0"/>
              <a:t>The Player must use fire to </a:t>
            </a:r>
            <a:r>
              <a:rPr lang="en-US" dirty="0" err="1" smtClean="0"/>
              <a:t>debuff</a:t>
            </a:r>
            <a:r>
              <a:rPr lang="en-US" dirty="0" smtClean="0"/>
              <a:t> and kill  the Ice Beast.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41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Fire Beast enters to attack the player.</a:t>
            </a:r>
          </a:p>
          <a:p>
            <a:r>
              <a:rPr lang="en-US" dirty="0" smtClean="0"/>
              <a:t>The player must use ice to extinguish and kill the Fire Beast.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FE1A54-2E9B-44E5-B5F4-7DC752A78F8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70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8D5EC-5198-4287-A9B7-949EB2E919B4}" type="datetimeFigureOut">
              <a:rPr lang="en-US" smtClean="0"/>
              <a:t>10/9/2012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DFC378-77FD-4712-B4E2-3DDA47D6F53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0"/>
            <a:ext cx="7772400" cy="1470025"/>
          </a:xfrm>
        </p:spPr>
        <p:txBody>
          <a:bodyPr/>
          <a:lstStyle/>
          <a:p>
            <a:r>
              <a:rPr lang="en-US" dirty="0" smtClean="0">
                <a:ln w="0"/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Berserker Story Board</a:t>
            </a:r>
            <a:endParaRPr lang="en-US" dirty="0">
              <a:ln w="0"/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087517"/>
            <a:ext cx="6400800" cy="703683"/>
          </a:xfrm>
        </p:spPr>
        <p:txBody>
          <a:bodyPr/>
          <a:lstStyle/>
          <a:p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Presented By: 8-Bit Bacon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152" y="2342987"/>
            <a:ext cx="1219048" cy="12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42987"/>
            <a:ext cx="1219048" cy="12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648" y="2340349"/>
            <a:ext cx="1219048" cy="1219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619" y="2340349"/>
            <a:ext cx="1219048" cy="12190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5152" y="3677654"/>
            <a:ext cx="1219048" cy="12190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0400" y="3677654"/>
            <a:ext cx="1219048" cy="12190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5648" y="3675016"/>
            <a:ext cx="1219048" cy="12190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2619" y="3675016"/>
            <a:ext cx="1219048" cy="12190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943600"/>
            <a:ext cx="8991600" cy="838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big hulking beast made of ice.</a:t>
            </a:r>
          </a:p>
          <a:p>
            <a:r>
              <a:rPr lang="en-US" sz="2000" dirty="0" smtClean="0"/>
              <a:t>Throws snowballs at the player that do massive damage and slow him down.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6200" y="5638800"/>
            <a:ext cx="8991600" cy="1143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If the player is too close he will use his ice breath that can freeze the player.</a:t>
            </a:r>
          </a:p>
          <a:p>
            <a:r>
              <a:rPr lang="en-US" sz="2000" dirty="0" smtClean="0"/>
              <a:t>Ice will cause it to become stronger.</a:t>
            </a:r>
          </a:p>
          <a:p>
            <a:r>
              <a:rPr lang="en-US" sz="2000" dirty="0" smtClean="0"/>
              <a:t>Fire will be needed to defeat it.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684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5804029" y="2375033"/>
            <a:ext cx="3252441" cy="30201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77" r="5556" b="56667"/>
          <a:stretch/>
        </p:blipFill>
        <p:spPr>
          <a:xfrm>
            <a:off x="3060829" y="2984633"/>
            <a:ext cx="2338754" cy="2171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75033"/>
            <a:ext cx="1998511" cy="183832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298829" y="4097377"/>
            <a:ext cx="609600" cy="573880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+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67" r="49167" b="68333"/>
          <a:stretch/>
        </p:blipFill>
        <p:spPr>
          <a:xfrm rot="10800000">
            <a:off x="241429" y="4671257"/>
            <a:ext cx="1981200" cy="1447800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Don’t fight Ice with Ice</a:t>
            </a:r>
            <a:endParaRPr 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5270629" y="4097377"/>
            <a:ext cx="609600" cy="5738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=</a:t>
            </a:r>
            <a:endParaRPr lang="en-US" sz="80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3262507" y="2860527"/>
            <a:ext cx="1501646" cy="15198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6477000" y="2286000"/>
            <a:ext cx="1501646" cy="151988"/>
          </a:xfrm>
          <a:prstGeom prst="rect">
            <a:avLst/>
          </a:prstGeom>
        </p:spPr>
      </p:pic>
      <p:sp>
        <p:nvSpPr>
          <p:cNvPr id="18" name="Oval Callout 17"/>
          <p:cNvSpPr/>
          <p:nvPr/>
        </p:nvSpPr>
        <p:spPr>
          <a:xfrm>
            <a:off x="5715000" y="5528399"/>
            <a:ext cx="1981200" cy="992187"/>
          </a:xfrm>
          <a:prstGeom prst="wedgeEllipseCallout">
            <a:avLst>
              <a:gd name="adj1" fmla="val 17004"/>
              <a:gd name="adj2" fmla="val -87712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Too bad for you!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567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creature composed entirely of fire and rock.</a:t>
            </a:r>
          </a:p>
          <a:p>
            <a:r>
              <a:rPr lang="en-US" sz="2000" dirty="0" smtClean="0"/>
              <a:t>Does massive damage to the player by turning into a ball and charging.</a:t>
            </a:r>
          </a:p>
          <a:p>
            <a:r>
              <a:rPr lang="en-US" sz="2000" dirty="0" smtClean="0"/>
              <a:t>While on fire may cause the player to catch on fire.</a:t>
            </a:r>
          </a:p>
          <a:p>
            <a:r>
              <a:rPr lang="en-US" sz="2000" dirty="0" smtClean="0"/>
              <a:t>Fire will cause it to get stronger.</a:t>
            </a:r>
          </a:p>
          <a:p>
            <a:r>
              <a:rPr lang="en-US" sz="2000" dirty="0" smtClean="0"/>
              <a:t>Ice will be needed to defeat it.</a:t>
            </a:r>
            <a:endParaRPr lang="en-US" sz="2000" dirty="0"/>
          </a:p>
        </p:txBody>
      </p:sp>
      <p:sp>
        <p:nvSpPr>
          <p:cNvPr id="5" name="Oval Callout 4"/>
          <p:cNvSpPr/>
          <p:nvPr/>
        </p:nvSpPr>
        <p:spPr>
          <a:xfrm>
            <a:off x="1752600" y="1446213"/>
            <a:ext cx="2133600" cy="992187"/>
          </a:xfrm>
          <a:prstGeom prst="wedgeEllipseCallout">
            <a:avLst>
              <a:gd name="adj1" fmla="val -38458"/>
              <a:gd name="adj2" fmla="val 8938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That’s how I roll!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2" t="50254" r="4439"/>
          <a:stretch/>
        </p:blipFill>
        <p:spPr>
          <a:xfrm>
            <a:off x="3194069" y="2928638"/>
            <a:ext cx="2063731" cy="263988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09600" y="427038"/>
            <a:ext cx="8229600" cy="14779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Watch Out!</a:t>
            </a:r>
            <a:br>
              <a:rPr lang="en-US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</a:br>
            <a:r>
              <a:rPr lang="en-US" sz="32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Don’t fight Fire with Fire</a:t>
            </a:r>
            <a:endParaRPr lang="en-US" sz="32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3484792" y="2824084"/>
            <a:ext cx="1501646" cy="1519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6754" r="9669" b="6148"/>
          <a:stretch/>
        </p:blipFill>
        <p:spPr>
          <a:xfrm>
            <a:off x="101433" y="2133600"/>
            <a:ext cx="2340292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46" b="50895"/>
          <a:stretch/>
        </p:blipFill>
        <p:spPr>
          <a:xfrm>
            <a:off x="5800177" y="2348856"/>
            <a:ext cx="3427011" cy="3367595"/>
          </a:xfrm>
          <a:prstGeom prst="rect">
            <a:avLst/>
          </a:prstGeom>
        </p:spPr>
      </p:pic>
      <p:sp>
        <p:nvSpPr>
          <p:cNvPr id="20" name="Title 1"/>
          <p:cNvSpPr txBox="1">
            <a:spLocks/>
          </p:cNvSpPr>
          <p:nvPr/>
        </p:nvSpPr>
        <p:spPr>
          <a:xfrm>
            <a:off x="2512754" y="4199132"/>
            <a:ext cx="417437" cy="370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 smtClean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+</a:t>
            </a:r>
            <a:endParaRPr lang="en-US" sz="11500" b="1" dirty="0">
              <a:ln w="6600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>
                    <a:lumMod val="75000"/>
                  </a:schemeClr>
                </a:outerShdw>
              </a:effectLst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5382740" y="4200693"/>
            <a:ext cx="417437" cy="3703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1500" b="1" dirty="0">
                <a:ln w="6600">
                  <a:solidFill>
                    <a:schemeClr val="accent2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>
                      <a:lumMod val="75000"/>
                    </a:schemeClr>
                  </a:outerShdw>
                </a:effectLst>
              </a:rPr>
              <a:t>=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6762859" y="2340825"/>
            <a:ext cx="1501646" cy="151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69167" b="35000"/>
          <a:stretch/>
        </p:blipFill>
        <p:spPr>
          <a:xfrm>
            <a:off x="650765" y="4191000"/>
            <a:ext cx="1330122" cy="23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5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1" t="9015" r="10746"/>
          <a:stretch/>
        </p:blipFill>
        <p:spPr>
          <a:xfrm>
            <a:off x="76200" y="76200"/>
            <a:ext cx="4410074" cy="30762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2" r="14286"/>
          <a:stretch/>
        </p:blipFill>
        <p:spPr>
          <a:xfrm>
            <a:off x="85726" y="3271768"/>
            <a:ext cx="4410074" cy="32494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9"/>
          <a:stretch/>
        </p:blipFill>
        <p:spPr>
          <a:xfrm>
            <a:off x="4659799" y="3271204"/>
            <a:ext cx="4408001" cy="323405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2" t="9015" r="8958"/>
          <a:stretch/>
        </p:blipFill>
        <p:spPr>
          <a:xfrm>
            <a:off x="4630162" y="76200"/>
            <a:ext cx="4437638" cy="3076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The Wizard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26" y="5638800"/>
            <a:ext cx="8982074" cy="11430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A human wizard adept in the arts of both fire and ice.</a:t>
            </a:r>
          </a:p>
          <a:p>
            <a:r>
              <a:rPr lang="en-US" sz="2000" dirty="0" smtClean="0"/>
              <a:t>Has multiple stages in which the player must overcome.</a:t>
            </a:r>
          </a:p>
          <a:p>
            <a:r>
              <a:rPr lang="en-US" sz="2000" dirty="0" smtClean="0"/>
              <a:t>Both fire and ice will be needed to defeat him.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Introduction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500" y="838200"/>
            <a:ext cx="4953000" cy="1447800"/>
          </a:xfr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Adventure Music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Character at base of the mountain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Wind points the direction to proceed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receives control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Attack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Attack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Thump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Defeat all to advance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Wind advices player to advance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Deflect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Deflect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 in the distance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Spell casting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Must deflect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Learn to Dash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Sign in the background showing control to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erupting sound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Explosive minion walks into lava, exploding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7" y="28575"/>
            <a:ext cx="8048625" cy="680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Player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562600"/>
            <a:ext cx="8991600" cy="12192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A strong and noble human warrior.</a:t>
            </a:r>
          </a:p>
          <a:p>
            <a:r>
              <a:rPr lang="en-US" sz="2000" dirty="0" smtClean="0"/>
              <a:t>Uses a mystical sword containing the powers of fire and ice.</a:t>
            </a:r>
          </a:p>
          <a:p>
            <a:r>
              <a:rPr lang="en-US" sz="2000" dirty="0" smtClean="0"/>
              <a:t>On a journey to save his lost love.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4" r="36666" b="4443"/>
          <a:stretch/>
        </p:blipFill>
        <p:spPr>
          <a:xfrm>
            <a:off x="6476224" y="1255166"/>
            <a:ext cx="2301063" cy="3733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6096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must dash to advance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971800" y="5029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352800" y="4648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733800" y="4267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1600200" y="981075"/>
            <a:ext cx="61722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In one scene, the player was taught that: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erupting is not cool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Explosive minion + Fire = BOOM!</a:t>
            </a:r>
          </a:p>
          <a:p>
            <a:pPr algn="ctr">
              <a:spcBef>
                <a:spcPts val="0"/>
              </a:spcBef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Dash can avoid explosion/lava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251" y="2590800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5800" y="332961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08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First Mixed Fight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Meet the Ice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enters and walks over an ice trap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cracking sound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304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858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954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200" y="990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9977" y="17526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spikes buff the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634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uses Fire to </a:t>
            </a:r>
            <a:r>
              <a:rPr lang="en-US" sz="2000" b="1" spc="50" dirty="0" err="1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debuff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Ice Beast,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r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educing its size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95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uses freezing breath at Player,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ho gets slowed down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07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Beast throws snowballs at Player,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ho needs to dash to escape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6200" y="2438400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1749" y="3177213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9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By dashing and using Fire, Player can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k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ill the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82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Meet the Fire Beast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enters the scene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rolls at Player, who needs to dash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828800" y="5410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209800" y="5029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590800" y="4648200"/>
            <a:ext cx="2362200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0" name="Rectangle 9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6200" y="2397055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1749" y="31358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Dash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607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3" t="16470" r="48426" b="23611"/>
          <a:stretch/>
        </p:blipFill>
        <p:spPr>
          <a:xfrm>
            <a:off x="381000" y="1233688"/>
            <a:ext cx="2743200" cy="265811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6" t="42836" r="34034"/>
          <a:stretch/>
        </p:blipFill>
        <p:spPr>
          <a:xfrm>
            <a:off x="3195145" y="1228024"/>
            <a:ext cx="2743200" cy="2663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29829" r="40125" b="14813"/>
          <a:stretch/>
        </p:blipFill>
        <p:spPr>
          <a:xfrm>
            <a:off x="6019800" y="1228726"/>
            <a:ext cx="2743200" cy="2657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7" t="27060" r="41464" b="20508"/>
          <a:stretch/>
        </p:blipFill>
        <p:spPr>
          <a:xfrm>
            <a:off x="380999" y="3971925"/>
            <a:ext cx="2743201" cy="26574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50" t="44347" r="51991" b="726"/>
          <a:stretch/>
        </p:blipFill>
        <p:spPr>
          <a:xfrm>
            <a:off x="3195145" y="3974881"/>
            <a:ext cx="2743200" cy="26545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1" t="23678" r="35274" b="24655"/>
          <a:stretch/>
        </p:blipFill>
        <p:spPr>
          <a:xfrm>
            <a:off x="6019800" y="3971925"/>
            <a:ext cx="2743200" cy="2657475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477962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Fire </a:t>
            </a:r>
            <a:r>
              <a:rPr lang="en-US" sz="4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 </a:t>
            </a:r>
            <a:r>
              <a:rPr lang="en-US" sz="4800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Ice</a:t>
            </a:r>
            <a:r>
              <a:rPr lang="en-US" sz="48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 </a:t>
            </a:r>
            <a: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Attacks</a:t>
            </a:r>
            <a:endParaRPr lang="en-US" sz="48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0314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Beast comes back to its normal shape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goes to attack with Ice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86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416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451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extinguishes Fire 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600" y="2514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1642" y="33528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28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By dashing and using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Ice, 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can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kill the 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Fire </a:t>
            </a: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01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Ranged Minion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69851" y="4572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98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794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0251" y="11430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4028" y="19050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</a:t>
            </a: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Ranged Minion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Fire Beast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524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654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 + Ice Trap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Ice Traps – Player must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 + Lava Trap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Lava Traps – Player must dash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10 Melee Minions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86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416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Environment Challenge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8 Ice Traps along a narrow path way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unreachable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can advance without killing enemies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Turning Up the Difficulty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892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More Encounters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5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8" y="228600"/>
            <a:ext cx="9040739" cy="630555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 fontScale="90000"/>
          </a:bodyPr>
          <a:lstStyle/>
          <a:p>
            <a:r>
              <a:rPr lang="en-US" sz="60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Dash</a:t>
            </a:r>
            <a: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/>
            </a:r>
            <a:br>
              <a:rPr lang="en-US" sz="48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</a:br>
            <a:r>
              <a:rPr lang="en-US" sz="36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You should use it all the time!</a:t>
            </a:r>
            <a:endParaRPr lang="en-US" sz="4800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160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Traverse the level faster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Get closer to enemies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Avoid traps</a:t>
            </a:r>
            <a:endParaRPr lang="en-US" sz="2000" b="1" spc="50" dirty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681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Ice Beast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3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1 Fire Beast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Final Encounter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Melee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Explosive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4 Ranged Minions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Fire Beasts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2 Ice Beasts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69851" y="2286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9144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16764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57200" y="30480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81000" y="2209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143000" y="22098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256042" y="30480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For Boss Time!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0" y="838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enters with his opening dialogue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Sound of traps activating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Wizard calls forth Fire and Ice to make the Player dodge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6" name="Rectangle 5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6200" y="2397055"/>
            <a:ext cx="18288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Spacebar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313586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Dash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0" y="9144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After some casting the Wizard grows tired and must recover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should use this time to attack him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endParaRPr lang="en-US" sz="2000" b="1" spc="50" dirty="0" smtClean="0">
              <a:ln w="0">
                <a:noFill/>
              </a:ln>
              <a:solidFill>
                <a:schemeClr val="bg2"/>
              </a:solidFill>
              <a:effectLst>
                <a:glow rad="152400">
                  <a:srgbClr val="2C1609">
                    <a:alpha val="70000"/>
                  </a:srgbClr>
                </a:glo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47800" y="4724400"/>
            <a:ext cx="6477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spc="50" dirty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After recovering the Wizard causes AOE damage and stun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621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3070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777" y="2069068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04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066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1798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910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362200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>
              <a:buNone/>
            </a:pPr>
            <a:endParaRPr lang="en-US" dirty="0" smtClean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This isn’t even my Final Form!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opens with his second bit of dialogue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Sound of shield rising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Deflect his own attacks (3x) – same element</a:t>
            </a:r>
          </a:p>
        </p:txBody>
      </p:sp>
      <p:sp>
        <p:nvSpPr>
          <p:cNvPr id="8" name="Rectangle 7"/>
          <p:cNvSpPr/>
          <p:nvPr/>
        </p:nvSpPr>
        <p:spPr>
          <a:xfrm>
            <a:off x="609600" y="6974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9" name="Rectangle 8"/>
          <p:cNvSpPr/>
          <p:nvPr/>
        </p:nvSpPr>
        <p:spPr>
          <a:xfrm>
            <a:off x="60960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1920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1383268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3777" y="2145268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451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1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03251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16293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It’s not over yet!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The Wizard transforms into a giant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Slams fists into the ground (Fire or Ice)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Player must use the opposite element before he lifts his hand up</a:t>
            </a:r>
          </a:p>
        </p:txBody>
      </p:sp>
      <p:sp>
        <p:nvSpPr>
          <p:cNvPr id="5" name="Rectangle 4"/>
          <p:cNvSpPr/>
          <p:nvPr/>
        </p:nvSpPr>
        <p:spPr>
          <a:xfrm>
            <a:off x="669851" y="5715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8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2794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251" y="12573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028" y="2019300"/>
            <a:ext cx="121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Movement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1000" y="3390900"/>
            <a:ext cx="53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Fire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4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J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6800" y="2552700"/>
            <a:ext cx="609600" cy="6858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79842" y="3390900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Ice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-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Ending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0" y="5410200"/>
            <a:ext cx="9144000" cy="1447800"/>
          </a:xfrm>
          <a:prstGeom prst="rect">
            <a:avLst/>
          </a:prstGeom>
          <a:noFill/>
          <a:ln w="9525" cap="flat" cmpd="sng" algn="ctr">
            <a:noFill/>
            <a:prstDash val="soli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Wizard gives his Final Worlds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Main character is reunited with his love and they embrace each other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Roll Credits</a:t>
            </a:r>
          </a:p>
          <a:p>
            <a:pPr marL="0" indent="0" algn="ctr">
              <a:spcBef>
                <a:spcPts val="0"/>
              </a:spcBef>
              <a:buFont typeface="Arial" pitchFamily="34" charset="0"/>
              <a:buNone/>
            </a:pPr>
            <a:r>
              <a:rPr lang="en-US" sz="2000" b="1" spc="50" dirty="0" smtClean="0">
                <a:ln w="0">
                  <a:noFill/>
                </a:ln>
                <a:solidFill>
                  <a:schemeClr val="bg2"/>
                </a:solidFill>
                <a:effectLst>
                  <a:glow rad="152400">
                    <a:srgbClr val="2C1609">
                      <a:alpha val="70000"/>
                    </a:srgbClr>
                  </a:glow>
                </a:effectLst>
              </a:rPr>
              <a:t>Music stops</a:t>
            </a:r>
          </a:p>
        </p:txBody>
      </p:sp>
    </p:spTree>
    <p:extLst>
      <p:ext uri="{BB962C8B-B14F-4D97-AF65-F5344CB8AC3E}">
        <p14:creationId xmlns:p14="http://schemas.microsoft.com/office/powerpoint/2010/main" val="332389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Questions and Answers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057400"/>
            <a:ext cx="3429000" cy="34234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Melee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334000"/>
            <a:ext cx="8991600" cy="14478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A small blob creature with little facial features and two arms.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Does weak physical damage to the player.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Dangerous in large groups.</a:t>
            </a:r>
          </a:p>
          <a:p>
            <a:r>
              <a:rPr lang="en-US" sz="20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Can be frozen or burned.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7693" r="8975" b="60897"/>
          <a:stretch/>
        </p:blipFill>
        <p:spPr>
          <a:xfrm>
            <a:off x="76200" y="4800600"/>
            <a:ext cx="4953000" cy="1866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14103" r="4745" b="50641"/>
          <a:stretch/>
        </p:blipFill>
        <p:spPr>
          <a:xfrm>
            <a:off x="228600" y="2133600"/>
            <a:ext cx="4433455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" t="47949" r="4745" b="1281"/>
          <a:stretch/>
        </p:blipFill>
        <p:spPr>
          <a:xfrm>
            <a:off x="4343400" y="1295400"/>
            <a:ext cx="4433455" cy="2743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92" t="41667" r="8975" b="12821"/>
          <a:stretch/>
        </p:blipFill>
        <p:spPr>
          <a:xfrm>
            <a:off x="4343400" y="4152900"/>
            <a:ext cx="4953000" cy="27051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(Concept)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368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>
            <a:normAutofit/>
          </a:bodyPr>
          <a:lstStyle/>
          <a:p>
            <a:r>
              <a:rPr lang="en-US" b="1" dirty="0" smtClean="0">
                <a:ln w="6600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5">
                      <a:lumMod val="75000"/>
                    </a:schemeClr>
                  </a:outerShdw>
                </a:effectLst>
              </a:rPr>
              <a:t>Freezing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</a:rPr>
              <a:t>and</a:t>
            </a:r>
            <a: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Burning</a:t>
            </a:r>
            <a:br>
              <a:rPr 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</a:br>
            <a:r>
              <a:rPr lang="en-US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>
                      <a:lumMod val="85000"/>
                      <a:lumOff val="15000"/>
                    </a:schemeClr>
                  </a:outerShdw>
                </a:effectLst>
              </a:rPr>
              <a:t>(In Game)</a:t>
            </a:r>
            <a:endParaRPr lang="en-US" b="1" dirty="0">
              <a:ln w="66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tx1">
                    <a:lumMod val="85000"/>
                    <a:lumOff val="15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t="20000" r="45834" b="30000"/>
          <a:stretch/>
        </p:blipFill>
        <p:spPr>
          <a:xfrm>
            <a:off x="76200" y="2362200"/>
            <a:ext cx="4419600" cy="342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1667"/>
          <a:stretch/>
        </p:blipFill>
        <p:spPr>
          <a:xfrm>
            <a:off x="4648200" y="2362200"/>
            <a:ext cx="4419600" cy="3429000"/>
          </a:xfrm>
          <a:prstGeom prst="rect">
            <a:avLst/>
          </a:prstGeom>
        </p:spPr>
      </p:pic>
      <p:sp>
        <p:nvSpPr>
          <p:cNvPr id="7" name="Oval Callout 6"/>
          <p:cNvSpPr/>
          <p:nvPr/>
        </p:nvSpPr>
        <p:spPr>
          <a:xfrm>
            <a:off x="2971800" y="5408613"/>
            <a:ext cx="2133600" cy="992187"/>
          </a:xfrm>
          <a:prstGeom prst="wedgeEllipseCallout">
            <a:avLst>
              <a:gd name="adj1" fmla="val -41819"/>
              <a:gd name="adj2" fmla="val -6783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Not cool bro!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539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Ranged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5257800"/>
            <a:ext cx="8991600" cy="1524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 smtClean="0"/>
              <a:t>Similar to the melee minion except he caries a staff to cast ranged spells.</a:t>
            </a:r>
          </a:p>
          <a:p>
            <a:r>
              <a:rPr lang="en-US" sz="2000" dirty="0" smtClean="0"/>
              <a:t>Casts ranged spells at the player and causes medium damage to the player.</a:t>
            </a:r>
          </a:p>
          <a:p>
            <a:r>
              <a:rPr lang="en-US" sz="2000" dirty="0" smtClean="0"/>
              <a:t>Can be killed with their own attack deflected back at them.</a:t>
            </a:r>
          </a:p>
          <a:p>
            <a:r>
              <a:rPr lang="en-US" sz="2000" dirty="0" smtClean="0"/>
              <a:t>Can be frozen or burned.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24000"/>
            <a:ext cx="2772766" cy="3320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Explosive Minion</a:t>
            </a:r>
            <a:endParaRPr lang="en-US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4876800"/>
            <a:ext cx="8991600" cy="1905000"/>
          </a:xfr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r>
              <a:rPr lang="en-US" sz="2000" dirty="0" smtClean="0"/>
              <a:t>Similar to the melee minion except he has a large bomb strapped to his back.</a:t>
            </a:r>
          </a:p>
          <a:p>
            <a:r>
              <a:rPr lang="en-US" sz="2000" dirty="0" smtClean="0"/>
              <a:t>Does massive damage to the player when he explodes.</a:t>
            </a:r>
          </a:p>
          <a:p>
            <a:r>
              <a:rPr lang="en-US" sz="2000" dirty="0" smtClean="0"/>
              <a:t>Dangerous on its own or in groups.</a:t>
            </a:r>
          </a:p>
          <a:p>
            <a:r>
              <a:rPr lang="en-US" sz="2000" dirty="0" smtClean="0"/>
              <a:t>Ice will put out his bomb if lit</a:t>
            </a:r>
          </a:p>
          <a:p>
            <a:r>
              <a:rPr lang="en-US" sz="2000" dirty="0" smtClean="0"/>
              <a:t>Fire will ignite and immediately explode his bomb.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whisp</Template>
  <TotalTime>614</TotalTime>
  <Words>1761</Words>
  <Application>Microsoft Office PowerPoint</Application>
  <PresentationFormat>On-screen Show (4:3)</PresentationFormat>
  <Paragraphs>502</Paragraphs>
  <Slides>48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1" baseType="lpstr">
      <vt:lpstr>Arial</vt:lpstr>
      <vt:lpstr>Calibri</vt:lpstr>
      <vt:lpstr>Office Theme</vt:lpstr>
      <vt:lpstr>Berserker Story Board</vt:lpstr>
      <vt:lpstr>Player</vt:lpstr>
      <vt:lpstr>Fire and Ice Attacks</vt:lpstr>
      <vt:lpstr>Dash You should use it all the time!</vt:lpstr>
      <vt:lpstr>Melee Minion</vt:lpstr>
      <vt:lpstr>Freezing and Burning (Concept)</vt:lpstr>
      <vt:lpstr>Freezing and Burning (In Game)</vt:lpstr>
      <vt:lpstr>Ranged Minion</vt:lpstr>
      <vt:lpstr>Explosive Minion</vt:lpstr>
      <vt:lpstr>Ice Beast</vt:lpstr>
      <vt:lpstr>PowerPoint Presentation</vt:lpstr>
      <vt:lpstr>+</vt:lpstr>
      <vt:lpstr>Fire Beast</vt:lpstr>
      <vt:lpstr>PowerPoint Presentation</vt:lpstr>
      <vt:lpstr>The Wizard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Student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 Board</dc:title>
  <dc:creator>Robert</dc:creator>
  <cp:lastModifiedBy>Daniel Marques de Lima</cp:lastModifiedBy>
  <cp:revision>45</cp:revision>
  <dcterms:created xsi:type="dcterms:W3CDTF">2012-10-05T16:23:37Z</dcterms:created>
  <dcterms:modified xsi:type="dcterms:W3CDTF">2012-10-09T13:50:02Z</dcterms:modified>
</cp:coreProperties>
</file>